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  <p:sldId id="264" r:id="rId29"/>
    <p:sldId id="265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Atma" charset="1" panose="00000000000000000000"/>
      <p:regular r:id="rId12"/>
    </p:embeddedFont>
    <p:embeddedFont>
      <p:font typeface="Atma Bold" charset="1" panose="00000000000000000000"/>
      <p:regular r:id="rId13"/>
    </p:embeddedFont>
    <p:embeddedFont>
      <p:font typeface="Atma Light" charset="1" panose="00000000000000000000"/>
      <p:regular r:id="rId14"/>
    </p:embeddedFont>
    <p:embeddedFont>
      <p:font typeface="Atma Medium" charset="1" panose="00000000000000000000"/>
      <p:regular r:id="rId15"/>
    </p:embeddedFont>
    <p:embeddedFont>
      <p:font typeface="Atma Semi-Bold" charset="1" panose="00000000000000000000"/>
      <p:regular r:id="rId16"/>
    </p:embeddedFont>
    <p:embeddedFont>
      <p:font typeface="Quicksand" charset="1" panose="00000500000000000000"/>
      <p:regular r:id="rId17"/>
    </p:embeddedFont>
    <p:embeddedFont>
      <p:font typeface="Quicksand Bold" charset="1" panose="00000800000000000000"/>
      <p:regular r:id="rId18"/>
    </p:embeddedFont>
    <p:embeddedFont>
      <p:font typeface="Quicksand Light" charset="1" panose="00000400000000000000"/>
      <p:regular r:id="rId19"/>
    </p:embeddedFont>
    <p:embeddedFont>
      <p:font typeface="Quicksand Medium" charset="1" panose="000006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28" Target="slides/slide8.xml" Type="http://schemas.openxmlformats.org/officeDocument/2006/relationships/slide"/><Relationship Id="rId29" Target="slides/slide9.xml" Type="http://schemas.openxmlformats.org/officeDocument/2006/relationships/slide"/><Relationship Id="rId3" Target="viewProps.xml" Type="http://schemas.openxmlformats.org/officeDocument/2006/relationships/viewProps"/><Relationship Id="rId30" Target="slides/slide10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jpeg>
</file>

<file path=ppt/media/image13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2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3.jpeg" Type="http://schemas.openxmlformats.org/officeDocument/2006/relationships/image"/><Relationship Id="rId6" Target="https://trackthemissingchild.gov.in/trackchild/index.phphttps:/www.childlineindia.org/a/issues/missinghttps:/nhrc.nic.in/sites/default/files/misc_MCRReport.pdfhttps:/indianexpress.com/about/missing-children/https:/www.tandfonline.com/doi/abs/10.1080/08824091003776289" TargetMode="External" Type="http://schemas.openxmlformats.org/officeDocument/2006/relationships/hyperlink"/><Relationship Id="rId7" Target="https://trackthemissingchild.gov.in/trackchild/index.phphttps:/www.childlineindia.org/a/issues/missinghttps:/nhrc.nic.in/sites/default/files/misc_MCRReport.pdfhttps:/indianexpress.com/about/missing-children/https:/www.tandfonline.com/doi/abs/10.1080/08824091003776289" TargetMode="External" Type="http://schemas.openxmlformats.org/officeDocument/2006/relationships/hyperlink"/><Relationship Id="rId8" Target="https://trackthemissingchild.gov.in/trackchild/index.phphttps:/www.childlineindia.org/a/issues/missinghttps:/nhrc.nic.in/sites/default/files/misc_MCRReport.pdfhttps:/indianexpress.com/about/missing-children/https:/www.tandfonline.com/doi/abs/10.1080/08824091003776289" TargetMode="External" Type="http://schemas.openxmlformats.org/officeDocument/2006/relationships/hyperlink"/><Relationship Id="rId9" Target="https://trackthemissingchild.gov.in/trackchild/index.phphttps:/www.childlineindia.org/a/issues/missinghttps:/nhrc.nic.in/sites/default/files/misc_MCRReport.pdfhttps:/indianexpress.com/about/missing-children/https:/www.tandfonline.com/doi/abs/10.1080/08824091003776289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72800" y="1028700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207611" y="-93237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81128" y="2258093"/>
            <a:ext cx="13233956" cy="4837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78"/>
              </a:lnSpc>
            </a:pPr>
            <a:r>
              <a:rPr lang="en-US" sz="13913">
                <a:solidFill>
                  <a:srgbClr val="AD5C7D"/>
                </a:solidFill>
                <a:latin typeface="Atma Bold"/>
              </a:rPr>
              <a:t>Family Reunification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0" y="6172200"/>
            <a:ext cx="2875216" cy="4114800"/>
          </a:xfrm>
          <a:custGeom>
            <a:avLst/>
            <a:gdLst/>
            <a:ahLst/>
            <a:cxnLst/>
            <a:rect r="r" b="b" t="t" l="l"/>
            <a:pathLst>
              <a:path h="4114800" w="2875216">
                <a:moveTo>
                  <a:pt x="0" y="0"/>
                </a:moveTo>
                <a:lnTo>
                  <a:pt x="2875216" y="0"/>
                </a:lnTo>
                <a:lnTo>
                  <a:pt x="287521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363930" y="1393332"/>
            <a:ext cx="3106674" cy="4114800"/>
          </a:xfrm>
          <a:custGeom>
            <a:avLst/>
            <a:gdLst/>
            <a:ahLst/>
            <a:cxnLst/>
            <a:rect r="r" b="b" t="t" l="l"/>
            <a:pathLst>
              <a:path h="4114800" w="3106674">
                <a:moveTo>
                  <a:pt x="0" y="0"/>
                </a:moveTo>
                <a:lnTo>
                  <a:pt x="3106674" y="0"/>
                </a:lnTo>
                <a:lnTo>
                  <a:pt x="310667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703578" y="61722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28610" y="-9439761"/>
            <a:ext cx="12887718" cy="11631165"/>
          </a:xfrm>
          <a:custGeom>
            <a:avLst/>
            <a:gdLst/>
            <a:ahLst/>
            <a:cxnLst/>
            <a:rect r="r" b="b" t="t" l="l"/>
            <a:pathLst>
              <a:path h="11631165" w="12887718">
                <a:moveTo>
                  <a:pt x="0" y="0"/>
                </a:moveTo>
                <a:lnTo>
                  <a:pt x="12887718" y="0"/>
                </a:lnTo>
                <a:lnTo>
                  <a:pt x="12887718" y="11631166"/>
                </a:lnTo>
                <a:lnTo>
                  <a:pt x="0" y="11631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762951" y="1486568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833297" y="2191405"/>
            <a:ext cx="10333850" cy="9326300"/>
          </a:xfrm>
          <a:custGeom>
            <a:avLst/>
            <a:gdLst/>
            <a:ahLst/>
            <a:cxnLst/>
            <a:rect r="r" b="b" t="t" l="l"/>
            <a:pathLst>
              <a:path h="9326300" w="10333850">
                <a:moveTo>
                  <a:pt x="0" y="0"/>
                </a:moveTo>
                <a:lnTo>
                  <a:pt x="10333850" y="0"/>
                </a:lnTo>
                <a:lnTo>
                  <a:pt x="10333850" y="9326299"/>
                </a:lnTo>
                <a:lnTo>
                  <a:pt x="0" y="93262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4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-311727" y="2611187"/>
            <a:ext cx="18389878" cy="3293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067"/>
              </a:lnSpc>
            </a:pPr>
            <a:r>
              <a:rPr lang="en-US" sz="19334">
                <a:solidFill>
                  <a:srgbClr val="AD5C7D"/>
                </a:solidFill>
                <a:latin typeface="Atma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28610" y="-9439761"/>
            <a:ext cx="12887718" cy="11631165"/>
          </a:xfrm>
          <a:custGeom>
            <a:avLst/>
            <a:gdLst/>
            <a:ahLst/>
            <a:cxnLst/>
            <a:rect r="r" b="b" t="t" l="l"/>
            <a:pathLst>
              <a:path h="11631165" w="12887718">
                <a:moveTo>
                  <a:pt x="0" y="0"/>
                </a:moveTo>
                <a:lnTo>
                  <a:pt x="12887718" y="0"/>
                </a:lnTo>
                <a:lnTo>
                  <a:pt x="12887718" y="11631166"/>
                </a:lnTo>
                <a:lnTo>
                  <a:pt x="0" y="11631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2325" y="2170363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27022" y="1077795"/>
            <a:ext cx="13233956" cy="23707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478"/>
              </a:lnSpc>
            </a:pPr>
            <a:r>
              <a:rPr lang="en-US" sz="13913">
                <a:solidFill>
                  <a:srgbClr val="AD5C7D"/>
                </a:solidFill>
                <a:latin typeface="Atma Bold"/>
              </a:rPr>
              <a:t>Meet Our Group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31390" y="4460426"/>
            <a:ext cx="5554904" cy="1042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76"/>
              </a:lnSpc>
            </a:pPr>
            <a:r>
              <a:rPr lang="en-US" sz="6197">
                <a:solidFill>
                  <a:srgbClr val="AD5C7D"/>
                </a:solidFill>
                <a:latin typeface="Atma Bold"/>
              </a:rPr>
              <a:t>Sanjana Gupta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31390" y="5927589"/>
            <a:ext cx="7357481" cy="1042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76"/>
              </a:lnSpc>
            </a:pPr>
            <a:r>
              <a:rPr lang="en-US" sz="6197">
                <a:solidFill>
                  <a:srgbClr val="AD5C7D"/>
                </a:solidFill>
                <a:latin typeface="Atma Bold"/>
              </a:rPr>
              <a:t>Shivanjali Kumari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931390" y="7305130"/>
            <a:ext cx="10012604" cy="1042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680"/>
              </a:lnSpc>
            </a:pPr>
            <a:r>
              <a:rPr lang="en-US" sz="6200">
                <a:solidFill>
                  <a:srgbClr val="AD5C7D"/>
                </a:solidFill>
                <a:latin typeface="Atma Bold"/>
              </a:rPr>
              <a:t>Prashant Kumar MIshra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31390" y="8901684"/>
            <a:ext cx="8569788" cy="8275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324"/>
              </a:lnSpc>
              <a:spcBef>
                <a:spcPct val="0"/>
              </a:spcBef>
            </a:pPr>
            <a:r>
              <a:rPr lang="en-US" sz="6200">
                <a:solidFill>
                  <a:srgbClr val="AD5C7D"/>
                </a:solidFill>
                <a:latin typeface="Atma Bold"/>
              </a:rPr>
              <a:t>Akanksha Gupta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72800" y="664021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60567" y="864046"/>
            <a:ext cx="10849350" cy="1536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34"/>
              </a:lnSpc>
            </a:pPr>
            <a:r>
              <a:rPr lang="en-US" sz="11406">
                <a:solidFill>
                  <a:srgbClr val="AD5C7D"/>
                </a:solidFill>
                <a:latin typeface="Atma Bold"/>
              </a:rPr>
              <a:t>Problem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82754" y="2549525"/>
            <a:ext cx="16922493" cy="773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601" indent="-431801" lvl="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AA3D34"/>
                </a:solidFill>
                <a:latin typeface="Quicksand Bold"/>
              </a:rPr>
              <a:t>Each year 1.2 million children are trafficked globally.</a:t>
            </a:r>
          </a:p>
          <a:p>
            <a:pPr>
              <a:lnSpc>
                <a:spcPts val="5600"/>
              </a:lnSpc>
            </a:pPr>
          </a:p>
          <a:p>
            <a:pPr marL="863601" indent="-431801" lvl="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AA3D34"/>
                </a:solidFill>
                <a:latin typeface="Quicksand Bold"/>
              </a:rPr>
              <a:t>Children can also go missing from public places such as parks, playgrounds, shopping malls, and other crowded areas</a:t>
            </a:r>
          </a:p>
          <a:p>
            <a:pPr>
              <a:lnSpc>
                <a:spcPts val="5600"/>
              </a:lnSpc>
            </a:pPr>
          </a:p>
          <a:p>
            <a:pPr marL="863601" indent="-431801" lvl="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AA3D34"/>
                </a:solidFill>
                <a:latin typeface="Quicksand Bold"/>
              </a:rPr>
              <a:t>Only a few of them are traced by the government and reunified with their family.</a:t>
            </a:r>
          </a:p>
          <a:p>
            <a:pPr>
              <a:lnSpc>
                <a:spcPts val="5600"/>
              </a:lnSpc>
            </a:pPr>
          </a:p>
          <a:p>
            <a:pPr marL="863601" indent="-431801" lvl="1">
              <a:lnSpc>
                <a:spcPts val="5600"/>
              </a:lnSpc>
              <a:buFont typeface="Arial"/>
              <a:buChar char="•"/>
            </a:pPr>
            <a:r>
              <a:rPr lang="en-US" sz="4000">
                <a:solidFill>
                  <a:srgbClr val="AA3D34"/>
                </a:solidFill>
                <a:latin typeface="Quicksand Bold"/>
              </a:rPr>
              <a:t> Remaining other gets into the wrong hand and indulge in various crime like drug trafficking, and robbery</a:t>
            </a:r>
          </a:p>
          <a:p>
            <a:pPr>
              <a:lnSpc>
                <a:spcPts val="560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972800" y="1232160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36" y="309869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46859" y="4366797"/>
            <a:ext cx="4565910" cy="4891503"/>
            <a:chOff x="0" y="0"/>
            <a:chExt cx="1202544" cy="128829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02544" cy="1288297"/>
            </a:xfrm>
            <a:custGeom>
              <a:avLst/>
              <a:gdLst/>
              <a:ahLst/>
              <a:cxnLst/>
              <a:rect r="r" b="b" t="t" l="l"/>
              <a:pathLst>
                <a:path h="1288297" w="1202544">
                  <a:moveTo>
                    <a:pt x="86475" y="0"/>
                  </a:moveTo>
                  <a:lnTo>
                    <a:pt x="1116069" y="0"/>
                  </a:lnTo>
                  <a:cubicBezTo>
                    <a:pt x="1139004" y="0"/>
                    <a:pt x="1160999" y="9111"/>
                    <a:pt x="1177216" y="25328"/>
                  </a:cubicBezTo>
                  <a:cubicBezTo>
                    <a:pt x="1193433" y="41545"/>
                    <a:pt x="1202544" y="63541"/>
                    <a:pt x="1202544" y="86475"/>
                  </a:cubicBezTo>
                  <a:lnTo>
                    <a:pt x="1202544" y="1201822"/>
                  </a:lnTo>
                  <a:cubicBezTo>
                    <a:pt x="1202544" y="1224757"/>
                    <a:pt x="1193433" y="1246752"/>
                    <a:pt x="1177216" y="1262969"/>
                  </a:cubicBezTo>
                  <a:cubicBezTo>
                    <a:pt x="1160999" y="1279186"/>
                    <a:pt x="1139004" y="1288297"/>
                    <a:pt x="1116069" y="1288297"/>
                  </a:cubicBezTo>
                  <a:lnTo>
                    <a:pt x="86475" y="1288297"/>
                  </a:lnTo>
                  <a:cubicBezTo>
                    <a:pt x="63541" y="1288297"/>
                    <a:pt x="41545" y="1279186"/>
                    <a:pt x="25328" y="1262969"/>
                  </a:cubicBezTo>
                  <a:cubicBezTo>
                    <a:pt x="9111" y="1246752"/>
                    <a:pt x="0" y="1224757"/>
                    <a:pt x="0" y="1201822"/>
                  </a:cubicBezTo>
                  <a:lnTo>
                    <a:pt x="0" y="86475"/>
                  </a:lnTo>
                  <a:cubicBezTo>
                    <a:pt x="0" y="63541"/>
                    <a:pt x="9111" y="41545"/>
                    <a:pt x="25328" y="25328"/>
                  </a:cubicBezTo>
                  <a:cubicBezTo>
                    <a:pt x="41545" y="9111"/>
                    <a:pt x="63541" y="0"/>
                    <a:pt x="86475" y="0"/>
                  </a:cubicBezTo>
                  <a:close/>
                </a:path>
              </a:pathLst>
            </a:custGeom>
            <a:solidFill>
              <a:srgbClr val="AD5C7D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1202544" cy="132639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918047" y="2973137"/>
            <a:ext cx="1931158" cy="193115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97BD"/>
            </a:solidFill>
            <a:ln w="38100" cap="sq">
              <a:solidFill>
                <a:srgbClr val="AD5C7D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463115">
            <a:off x="5440103" y="5455002"/>
            <a:ext cx="1403381" cy="501709"/>
          </a:xfrm>
          <a:custGeom>
            <a:avLst/>
            <a:gdLst/>
            <a:ahLst/>
            <a:cxnLst/>
            <a:rect r="r" b="b" t="t" l="l"/>
            <a:pathLst>
              <a:path h="501709" w="1403381">
                <a:moveTo>
                  <a:pt x="0" y="0"/>
                </a:moveTo>
                <a:lnTo>
                  <a:pt x="1403382" y="0"/>
                </a:lnTo>
                <a:lnTo>
                  <a:pt x="1403382" y="501709"/>
                </a:lnTo>
                <a:lnTo>
                  <a:pt x="0" y="5017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463115">
            <a:off x="11676239" y="5527638"/>
            <a:ext cx="1403381" cy="501709"/>
          </a:xfrm>
          <a:custGeom>
            <a:avLst/>
            <a:gdLst/>
            <a:ahLst/>
            <a:cxnLst/>
            <a:rect r="r" b="b" t="t" l="l"/>
            <a:pathLst>
              <a:path h="501709" w="1403381">
                <a:moveTo>
                  <a:pt x="0" y="0"/>
                </a:moveTo>
                <a:lnTo>
                  <a:pt x="1403382" y="0"/>
                </a:lnTo>
                <a:lnTo>
                  <a:pt x="1403382" y="501709"/>
                </a:lnTo>
                <a:lnTo>
                  <a:pt x="0" y="50170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887430" y="1275064"/>
            <a:ext cx="7680123" cy="1536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34"/>
              </a:lnSpc>
            </a:pPr>
            <a:r>
              <a:rPr lang="en-US" sz="11406">
                <a:solidFill>
                  <a:srgbClr val="AD5C7D"/>
                </a:solidFill>
                <a:latin typeface="Atma Bold"/>
              </a:rPr>
              <a:t>STEPS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13982" y="4760158"/>
            <a:ext cx="3824741" cy="4311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27"/>
              </a:lnSpc>
              <a:spcBef>
                <a:spcPct val="0"/>
              </a:spcBef>
            </a:pPr>
            <a:r>
              <a:rPr lang="en-US" sz="3519">
                <a:solidFill>
                  <a:srgbClr val="FFFFFF"/>
                </a:solidFill>
                <a:latin typeface="Quicksand Bold"/>
              </a:rPr>
              <a:t>Parent will  upload data of their child and the details like name, age,height,birthmark,and FIR No.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6870819" y="4205297"/>
            <a:ext cx="4452674" cy="5053003"/>
            <a:chOff x="0" y="0"/>
            <a:chExt cx="1172721" cy="133083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172721" cy="1330832"/>
            </a:xfrm>
            <a:custGeom>
              <a:avLst/>
              <a:gdLst/>
              <a:ahLst/>
              <a:cxnLst/>
              <a:rect r="r" b="b" t="t" l="l"/>
              <a:pathLst>
                <a:path h="1330832" w="1172721">
                  <a:moveTo>
                    <a:pt x="88674" y="0"/>
                  </a:moveTo>
                  <a:lnTo>
                    <a:pt x="1084047" y="0"/>
                  </a:lnTo>
                  <a:cubicBezTo>
                    <a:pt x="1107564" y="0"/>
                    <a:pt x="1130119" y="9342"/>
                    <a:pt x="1146749" y="25972"/>
                  </a:cubicBezTo>
                  <a:cubicBezTo>
                    <a:pt x="1163378" y="42602"/>
                    <a:pt x="1172721" y="65156"/>
                    <a:pt x="1172721" y="88674"/>
                  </a:cubicBezTo>
                  <a:lnTo>
                    <a:pt x="1172721" y="1242158"/>
                  </a:lnTo>
                  <a:cubicBezTo>
                    <a:pt x="1172721" y="1265676"/>
                    <a:pt x="1163378" y="1288230"/>
                    <a:pt x="1146749" y="1304860"/>
                  </a:cubicBezTo>
                  <a:cubicBezTo>
                    <a:pt x="1130119" y="1321490"/>
                    <a:pt x="1107564" y="1330832"/>
                    <a:pt x="1084047" y="1330832"/>
                  </a:cubicBezTo>
                  <a:lnTo>
                    <a:pt x="88674" y="1330832"/>
                  </a:lnTo>
                  <a:cubicBezTo>
                    <a:pt x="65156" y="1330832"/>
                    <a:pt x="42602" y="1321490"/>
                    <a:pt x="25972" y="1304860"/>
                  </a:cubicBezTo>
                  <a:cubicBezTo>
                    <a:pt x="9342" y="1288230"/>
                    <a:pt x="0" y="1265676"/>
                    <a:pt x="0" y="1242158"/>
                  </a:cubicBezTo>
                  <a:lnTo>
                    <a:pt x="0" y="88674"/>
                  </a:lnTo>
                  <a:cubicBezTo>
                    <a:pt x="0" y="65156"/>
                    <a:pt x="9342" y="42602"/>
                    <a:pt x="25972" y="25972"/>
                  </a:cubicBezTo>
                  <a:cubicBezTo>
                    <a:pt x="42602" y="9342"/>
                    <a:pt x="65156" y="0"/>
                    <a:pt x="88674" y="0"/>
                  </a:cubicBezTo>
                  <a:close/>
                </a:path>
              </a:pathLst>
            </a:custGeom>
            <a:solidFill>
              <a:srgbClr val="AD5C7D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1172721" cy="13689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035695" y="2811636"/>
            <a:ext cx="1931158" cy="1931158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97BD"/>
            </a:solidFill>
            <a:ln w="38100" cap="sq">
              <a:solidFill>
                <a:srgbClr val="AD5C7D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7100081" y="4524911"/>
            <a:ext cx="3775809" cy="36920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27"/>
              </a:lnSpc>
              <a:spcBef>
                <a:spcPct val="0"/>
              </a:spcBef>
            </a:pPr>
            <a:r>
              <a:rPr lang="en-US" sz="3519">
                <a:solidFill>
                  <a:srgbClr val="FFFFFF"/>
                </a:solidFill>
                <a:latin typeface="Quicksand Bold"/>
              </a:rPr>
              <a:t>If any citizen finds any missing child, he can upload the image, location any mark etc.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3106955" y="4132660"/>
            <a:ext cx="4568536" cy="5125640"/>
            <a:chOff x="0" y="0"/>
            <a:chExt cx="1203236" cy="134996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203236" cy="1349963"/>
            </a:xfrm>
            <a:custGeom>
              <a:avLst/>
              <a:gdLst/>
              <a:ahLst/>
              <a:cxnLst/>
              <a:rect r="r" b="b" t="t" l="l"/>
              <a:pathLst>
                <a:path h="1349963" w="1203236">
                  <a:moveTo>
                    <a:pt x="86425" y="0"/>
                  </a:moveTo>
                  <a:lnTo>
                    <a:pt x="1116811" y="0"/>
                  </a:lnTo>
                  <a:cubicBezTo>
                    <a:pt x="1139732" y="0"/>
                    <a:pt x="1161715" y="9106"/>
                    <a:pt x="1177922" y="25313"/>
                  </a:cubicBezTo>
                  <a:cubicBezTo>
                    <a:pt x="1194130" y="41521"/>
                    <a:pt x="1203236" y="63504"/>
                    <a:pt x="1203236" y="86425"/>
                  </a:cubicBezTo>
                  <a:lnTo>
                    <a:pt x="1203236" y="1263537"/>
                  </a:lnTo>
                  <a:cubicBezTo>
                    <a:pt x="1203236" y="1311269"/>
                    <a:pt x="1164542" y="1349963"/>
                    <a:pt x="1116811" y="1349963"/>
                  </a:cubicBezTo>
                  <a:lnTo>
                    <a:pt x="86425" y="1349963"/>
                  </a:lnTo>
                  <a:cubicBezTo>
                    <a:pt x="38694" y="1349963"/>
                    <a:pt x="0" y="1311269"/>
                    <a:pt x="0" y="1263537"/>
                  </a:cubicBezTo>
                  <a:lnTo>
                    <a:pt x="0" y="86425"/>
                  </a:lnTo>
                  <a:cubicBezTo>
                    <a:pt x="0" y="63504"/>
                    <a:pt x="9106" y="41521"/>
                    <a:pt x="25313" y="25313"/>
                  </a:cubicBezTo>
                  <a:cubicBezTo>
                    <a:pt x="41521" y="9106"/>
                    <a:pt x="63504" y="0"/>
                    <a:pt x="86425" y="0"/>
                  </a:cubicBezTo>
                  <a:close/>
                </a:path>
              </a:pathLst>
            </a:custGeom>
            <a:solidFill>
              <a:srgbClr val="AD5C7D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1203236" cy="13880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4387693" y="2739000"/>
            <a:ext cx="1931158" cy="1931158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97BD"/>
            </a:solidFill>
            <a:ln w="38100" cap="sq">
              <a:solidFill>
                <a:srgbClr val="AD5C7D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13583627" y="4524911"/>
            <a:ext cx="3824741" cy="4930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27"/>
              </a:lnSpc>
            </a:pPr>
            <a:r>
              <a:rPr lang="en-US" sz="3519">
                <a:solidFill>
                  <a:srgbClr val="FFFFFF"/>
                </a:solidFill>
                <a:latin typeface="Quicksand Bold"/>
              </a:rPr>
              <a:t>An algorithm hit if any match is found and email will be sent to parent and near by  Police Station.</a:t>
            </a:r>
          </a:p>
          <a:p>
            <a:pPr algn="ctr">
              <a:lnSpc>
                <a:spcPts val="4927"/>
              </a:lnSpc>
              <a:spcBef>
                <a:spcPct val="0"/>
              </a:spcBef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1918047" y="3521131"/>
            <a:ext cx="1830989" cy="958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54"/>
              </a:lnSpc>
            </a:pPr>
            <a:r>
              <a:rPr lang="en-US" sz="7112">
                <a:solidFill>
                  <a:srgbClr val="FFFFFF"/>
                </a:solidFill>
                <a:latin typeface="Atma Bold"/>
              </a:rPr>
              <a:t>01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997622" y="3359631"/>
            <a:ext cx="1830989" cy="958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54"/>
              </a:lnSpc>
            </a:pPr>
            <a:r>
              <a:rPr lang="en-US" sz="7112">
                <a:solidFill>
                  <a:srgbClr val="FFFFFF"/>
                </a:solidFill>
                <a:latin typeface="Atma Bold"/>
              </a:rPr>
              <a:t>02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4437777" y="3359631"/>
            <a:ext cx="1830989" cy="958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54"/>
              </a:lnSpc>
            </a:pPr>
            <a:r>
              <a:rPr lang="en-US" sz="7112">
                <a:solidFill>
                  <a:srgbClr val="FFFFFF"/>
                </a:solidFill>
                <a:latin typeface="Atma Bold"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6313399" cy="2565972"/>
          </a:xfrm>
          <a:custGeom>
            <a:avLst/>
            <a:gdLst/>
            <a:ahLst/>
            <a:cxnLst/>
            <a:rect r="r" b="b" t="t" l="l"/>
            <a:pathLst>
              <a:path h="2565972" w="6313399">
                <a:moveTo>
                  <a:pt x="0" y="0"/>
                </a:moveTo>
                <a:lnTo>
                  <a:pt x="6313399" y="0"/>
                </a:lnTo>
                <a:lnTo>
                  <a:pt x="6313399" y="2565972"/>
                </a:lnTo>
                <a:lnTo>
                  <a:pt x="0" y="25659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115809" y="4039881"/>
            <a:ext cx="9143491" cy="3634773"/>
            <a:chOff x="0" y="0"/>
            <a:chExt cx="2790286" cy="110921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790286" cy="1109210"/>
            </a:xfrm>
            <a:custGeom>
              <a:avLst/>
              <a:gdLst/>
              <a:ahLst/>
              <a:cxnLst/>
              <a:rect r="r" b="b" t="t" l="l"/>
              <a:pathLst>
                <a:path h="1109210" w="2790286">
                  <a:moveTo>
                    <a:pt x="43182" y="0"/>
                  </a:moveTo>
                  <a:lnTo>
                    <a:pt x="2747104" y="0"/>
                  </a:lnTo>
                  <a:cubicBezTo>
                    <a:pt x="2758556" y="0"/>
                    <a:pt x="2769540" y="4550"/>
                    <a:pt x="2777638" y="12648"/>
                  </a:cubicBezTo>
                  <a:cubicBezTo>
                    <a:pt x="2785737" y="20746"/>
                    <a:pt x="2790286" y="31730"/>
                    <a:pt x="2790286" y="43182"/>
                  </a:cubicBezTo>
                  <a:lnTo>
                    <a:pt x="2790286" y="1066028"/>
                  </a:lnTo>
                  <a:cubicBezTo>
                    <a:pt x="2790286" y="1089877"/>
                    <a:pt x="2770953" y="1109210"/>
                    <a:pt x="2747104" y="1109210"/>
                  </a:cubicBezTo>
                  <a:lnTo>
                    <a:pt x="43182" y="1109210"/>
                  </a:lnTo>
                  <a:cubicBezTo>
                    <a:pt x="19333" y="1109210"/>
                    <a:pt x="0" y="1089877"/>
                    <a:pt x="0" y="1066028"/>
                  </a:cubicBezTo>
                  <a:lnTo>
                    <a:pt x="0" y="43182"/>
                  </a:lnTo>
                  <a:cubicBezTo>
                    <a:pt x="0" y="19333"/>
                    <a:pt x="19333" y="0"/>
                    <a:pt x="43182" y="0"/>
                  </a:cubicBezTo>
                  <a:close/>
                </a:path>
              </a:pathLst>
            </a:custGeom>
            <a:solidFill>
              <a:srgbClr val="AD5C7D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2790286" cy="1185410"/>
            </a:xfrm>
            <a:prstGeom prst="rect">
              <a:avLst/>
            </a:prstGeom>
          </p:spPr>
          <p:txBody>
            <a:bodyPr anchor="ctr" rtlCol="false" tIns="43843" lIns="43843" bIns="43843" rIns="43843"/>
            <a:lstStyle/>
            <a:p>
              <a:pPr marL="863595" indent="-431797" lvl="1">
                <a:lnSpc>
                  <a:spcPts val="55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Extra Bold"/>
                </a:rPr>
                <a:t>Reunite Missing Children</a:t>
              </a:r>
            </a:p>
            <a:p>
              <a:pPr marL="863595" indent="-431797" lvl="1">
                <a:lnSpc>
                  <a:spcPts val="55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Extra Bold"/>
                </a:rPr>
                <a:t>Raise Awareness</a:t>
              </a:r>
            </a:p>
            <a:p>
              <a:pPr marL="863595" indent="-431797" lvl="1">
                <a:lnSpc>
                  <a:spcPts val="5599"/>
                </a:lnSpc>
                <a:buFont typeface="Arial"/>
                <a:buChar char="•"/>
              </a:pPr>
              <a:r>
                <a:rPr lang="en-US" sz="3999">
                  <a:solidFill>
                    <a:srgbClr val="FFFFFF"/>
                  </a:solidFill>
                  <a:latin typeface="Open Sans Extra Bold"/>
                </a:rPr>
                <a:t> </a:t>
              </a:r>
              <a:r>
                <a:rPr lang="en-US" sz="3999">
                  <a:solidFill>
                    <a:srgbClr val="FFFFFF"/>
                  </a:solidFill>
                  <a:latin typeface="Open Sans Extra Bold Bold"/>
                </a:rPr>
                <a:t>Utilize Face Recognition Technology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752814" y="5566931"/>
            <a:ext cx="1624260" cy="580673"/>
          </a:xfrm>
          <a:custGeom>
            <a:avLst/>
            <a:gdLst/>
            <a:ahLst/>
            <a:cxnLst/>
            <a:rect r="r" b="b" t="t" l="l"/>
            <a:pathLst>
              <a:path h="580673" w="1624260">
                <a:moveTo>
                  <a:pt x="0" y="0"/>
                </a:moveTo>
                <a:lnTo>
                  <a:pt x="1624260" y="0"/>
                </a:lnTo>
                <a:lnTo>
                  <a:pt x="1624260" y="580673"/>
                </a:lnTo>
                <a:lnTo>
                  <a:pt x="0" y="5806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890320" y="4632940"/>
            <a:ext cx="6628346" cy="2610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41"/>
              </a:lnSpc>
            </a:pPr>
            <a:r>
              <a:rPr lang="en-US" sz="9844">
                <a:solidFill>
                  <a:srgbClr val="AD5C7D"/>
                </a:solidFill>
                <a:latin typeface="Atma Bold"/>
              </a:rPr>
              <a:t>project Goals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28610" y="-9439761"/>
            <a:ext cx="12887718" cy="11631165"/>
          </a:xfrm>
          <a:custGeom>
            <a:avLst/>
            <a:gdLst/>
            <a:ahLst/>
            <a:cxnLst/>
            <a:rect r="r" b="b" t="t" l="l"/>
            <a:pathLst>
              <a:path h="11631165" w="12887718">
                <a:moveTo>
                  <a:pt x="0" y="0"/>
                </a:moveTo>
                <a:lnTo>
                  <a:pt x="12887718" y="0"/>
                </a:lnTo>
                <a:lnTo>
                  <a:pt x="12887718" y="11631166"/>
                </a:lnTo>
                <a:lnTo>
                  <a:pt x="0" y="11631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6060" y="222781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584871" y="659220"/>
            <a:ext cx="7680123" cy="1536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34"/>
              </a:lnSpc>
            </a:pPr>
            <a:r>
              <a:rPr lang="en-US" sz="11406">
                <a:solidFill>
                  <a:srgbClr val="AD5C7D"/>
                </a:solidFill>
                <a:latin typeface="Atma Bold"/>
              </a:rPr>
              <a:t>Tech Stack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2120" y="5229225"/>
            <a:ext cx="2534047" cy="598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90"/>
              </a:lnSpc>
              <a:spcBef>
                <a:spcPct val="0"/>
              </a:spcBef>
            </a:pPr>
            <a:r>
              <a:rPr lang="en-US" sz="4500">
                <a:solidFill>
                  <a:srgbClr val="AD5C7D"/>
                </a:solidFill>
                <a:latin typeface="Atma Bold"/>
              </a:rPr>
              <a:t>Frontend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887430" y="3548343"/>
            <a:ext cx="2308324" cy="598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90"/>
              </a:lnSpc>
              <a:spcBef>
                <a:spcPct val="0"/>
              </a:spcBef>
            </a:pPr>
            <a:r>
              <a:rPr lang="en-US" sz="4500">
                <a:solidFill>
                  <a:srgbClr val="AD5C7D"/>
                </a:solidFill>
                <a:latin typeface="Atma Bold"/>
              </a:rPr>
              <a:t>Backend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020770" y="5499063"/>
            <a:ext cx="2494359" cy="598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9"/>
              </a:lnSpc>
              <a:spcBef>
                <a:spcPct val="0"/>
              </a:spcBef>
            </a:pPr>
            <a:r>
              <a:rPr lang="en-US" sz="4499">
                <a:solidFill>
                  <a:srgbClr val="AD5C7D"/>
                </a:solidFill>
                <a:latin typeface="Atma Bold"/>
              </a:rPr>
              <a:t>Database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536909" y="3548343"/>
            <a:ext cx="4729311" cy="598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90"/>
              </a:lnSpc>
              <a:spcBef>
                <a:spcPct val="0"/>
              </a:spcBef>
            </a:pPr>
            <a:r>
              <a:rPr lang="en-US" sz="4500">
                <a:solidFill>
                  <a:srgbClr val="AD5C7D"/>
                </a:solidFill>
                <a:latin typeface="Atma Bold"/>
              </a:rPr>
              <a:t>Face Recognition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6060" y="6173432"/>
            <a:ext cx="3306167" cy="2072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4079"/>
              </a:lnSpc>
              <a:buFont typeface="Arial"/>
              <a:buChar char="•"/>
            </a:pPr>
            <a:r>
              <a:rPr lang="en-US" sz="3999">
                <a:solidFill>
                  <a:srgbClr val="AD5C7D"/>
                </a:solidFill>
                <a:latin typeface="Atma Bold"/>
              </a:rPr>
              <a:t>Html</a:t>
            </a:r>
          </a:p>
          <a:p>
            <a:pPr marL="863599" indent="-431800" lvl="1">
              <a:lnSpc>
                <a:spcPts val="4079"/>
              </a:lnSpc>
              <a:buFont typeface="Arial"/>
              <a:buChar char="•"/>
            </a:pPr>
            <a:r>
              <a:rPr lang="en-US" sz="3999">
                <a:solidFill>
                  <a:srgbClr val="AD5C7D"/>
                </a:solidFill>
                <a:latin typeface="Atma Bold"/>
              </a:rPr>
              <a:t>Css</a:t>
            </a:r>
          </a:p>
          <a:p>
            <a:pPr marL="863599" indent="-431800" lvl="1">
              <a:lnSpc>
                <a:spcPts val="4079"/>
              </a:lnSpc>
              <a:buFont typeface="Arial"/>
              <a:buChar char="•"/>
            </a:pPr>
            <a:r>
              <a:rPr lang="en-US" sz="3999">
                <a:solidFill>
                  <a:srgbClr val="AD5C7D"/>
                </a:solidFill>
                <a:latin typeface="Atma Bold"/>
              </a:rPr>
              <a:t>Js</a:t>
            </a:r>
          </a:p>
          <a:p>
            <a:pPr marL="863599" indent="-431800" lvl="1">
              <a:lnSpc>
                <a:spcPts val="4079"/>
              </a:lnSpc>
              <a:buFont typeface="Arial"/>
              <a:buChar char="•"/>
            </a:pPr>
            <a:r>
              <a:rPr lang="en-US" sz="3999">
                <a:solidFill>
                  <a:srgbClr val="AD5C7D"/>
                </a:solidFill>
                <a:latin typeface="Atma Bold"/>
              </a:rPr>
              <a:t>Bootstrap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455680" y="4613910"/>
            <a:ext cx="2506762" cy="52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63599" indent="-431800" lvl="1">
              <a:lnSpc>
                <a:spcPts val="4079"/>
              </a:lnSpc>
              <a:buFont typeface="Arial"/>
              <a:buChar char="•"/>
            </a:pPr>
            <a:r>
              <a:rPr lang="en-US" sz="3999">
                <a:solidFill>
                  <a:srgbClr val="AD5C7D"/>
                </a:solidFill>
                <a:latin typeface="Atma Bold"/>
              </a:rPr>
              <a:t>Django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515130" y="4613910"/>
            <a:ext cx="6772870" cy="1043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63599" indent="-431800" lvl="1">
              <a:lnSpc>
                <a:spcPts val="4079"/>
              </a:lnSpc>
              <a:buFont typeface="Arial"/>
              <a:buChar char="•"/>
            </a:pPr>
            <a:r>
              <a:rPr lang="en-US" sz="3999">
                <a:solidFill>
                  <a:srgbClr val="AD5C7D"/>
                </a:solidFill>
                <a:latin typeface="Atma Bold"/>
              </a:rPr>
              <a:t>Face Recognition Library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29117" y="6395981"/>
            <a:ext cx="2277666" cy="529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863599" indent="-431800" lvl="1">
              <a:lnSpc>
                <a:spcPts val="4079"/>
              </a:lnSpc>
              <a:buFont typeface="Arial"/>
              <a:buChar char="•"/>
            </a:pPr>
            <a:r>
              <a:rPr lang="en-US" sz="3999">
                <a:solidFill>
                  <a:srgbClr val="AD5C7D"/>
                </a:solidFill>
                <a:latin typeface="Atma Bold"/>
              </a:rPr>
              <a:t>Sqlite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28610" y="-9439761"/>
            <a:ext cx="12887718" cy="11631165"/>
          </a:xfrm>
          <a:custGeom>
            <a:avLst/>
            <a:gdLst/>
            <a:ahLst/>
            <a:cxnLst/>
            <a:rect r="r" b="b" t="t" l="l"/>
            <a:pathLst>
              <a:path h="11631165" w="12887718">
                <a:moveTo>
                  <a:pt x="0" y="0"/>
                </a:moveTo>
                <a:lnTo>
                  <a:pt x="12887718" y="0"/>
                </a:lnTo>
                <a:lnTo>
                  <a:pt x="12887718" y="11631166"/>
                </a:lnTo>
                <a:lnTo>
                  <a:pt x="0" y="11631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72800" y="0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0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098057" y="1786583"/>
            <a:ext cx="12091887" cy="9677788"/>
          </a:xfrm>
          <a:custGeom>
            <a:avLst/>
            <a:gdLst/>
            <a:ahLst/>
            <a:cxnLst/>
            <a:rect r="r" b="b" t="t" l="l"/>
            <a:pathLst>
              <a:path h="9677788" w="12091887">
                <a:moveTo>
                  <a:pt x="0" y="0"/>
                </a:moveTo>
                <a:lnTo>
                  <a:pt x="12091886" y="0"/>
                </a:lnTo>
                <a:lnTo>
                  <a:pt x="12091886" y="9677788"/>
                </a:lnTo>
                <a:lnTo>
                  <a:pt x="0" y="96777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7478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429897" y="360426"/>
            <a:ext cx="10849350" cy="1536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34"/>
              </a:lnSpc>
            </a:pPr>
            <a:r>
              <a:rPr lang="en-US" sz="11406">
                <a:solidFill>
                  <a:srgbClr val="AD5C7D"/>
                </a:solidFill>
                <a:latin typeface="Atma Bold"/>
              </a:rPr>
              <a:t>Survey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28610" y="-9439761"/>
            <a:ext cx="12887718" cy="11631165"/>
          </a:xfrm>
          <a:custGeom>
            <a:avLst/>
            <a:gdLst/>
            <a:ahLst/>
            <a:cxnLst/>
            <a:rect r="r" b="b" t="t" l="l"/>
            <a:pathLst>
              <a:path h="11631165" w="12887718">
                <a:moveTo>
                  <a:pt x="0" y="0"/>
                </a:moveTo>
                <a:lnTo>
                  <a:pt x="12887718" y="0"/>
                </a:lnTo>
                <a:lnTo>
                  <a:pt x="12887718" y="11631166"/>
                </a:lnTo>
                <a:lnTo>
                  <a:pt x="0" y="11631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705360" y="2429092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606358" y="1500823"/>
            <a:ext cx="10333850" cy="9326300"/>
          </a:xfrm>
          <a:custGeom>
            <a:avLst/>
            <a:gdLst/>
            <a:ahLst/>
            <a:cxnLst/>
            <a:rect r="r" b="b" t="t" l="l"/>
            <a:pathLst>
              <a:path h="9326300" w="10333850">
                <a:moveTo>
                  <a:pt x="0" y="0"/>
                </a:moveTo>
                <a:lnTo>
                  <a:pt x="10333849" y="0"/>
                </a:lnTo>
                <a:lnTo>
                  <a:pt x="10333849" y="9326300"/>
                </a:lnTo>
                <a:lnTo>
                  <a:pt x="0" y="9326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4000"/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03935" y="1686593"/>
            <a:ext cx="10849350" cy="1536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634"/>
              </a:lnSpc>
            </a:pPr>
            <a:r>
              <a:rPr lang="en-US" sz="11406">
                <a:solidFill>
                  <a:srgbClr val="AD5C7D"/>
                </a:solidFill>
                <a:latin typeface="Atma Bold"/>
              </a:rPr>
              <a:t>Future Scope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93040" y="3839461"/>
            <a:ext cx="13279429" cy="5418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AA3D34"/>
                </a:solidFill>
                <a:latin typeface="Quicksand Bold"/>
              </a:rPr>
              <a:t>ML model  for Age Progression</a:t>
            </a:r>
          </a:p>
          <a:p>
            <a:pPr>
              <a:lnSpc>
                <a:spcPts val="5599"/>
              </a:lnSpc>
            </a:pP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AA3D34"/>
                </a:solidFill>
                <a:latin typeface="Quicksand Bold"/>
              </a:rPr>
              <a:t>Collaboration with NGO’s</a:t>
            </a:r>
          </a:p>
          <a:p>
            <a:pPr>
              <a:lnSpc>
                <a:spcPts val="5599"/>
              </a:lnSpc>
            </a:pP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AA3D34"/>
                </a:solidFill>
                <a:latin typeface="Quicksand Bold"/>
              </a:rPr>
              <a:t>Multilingual Support</a:t>
            </a:r>
          </a:p>
          <a:p>
            <a:pPr>
              <a:lnSpc>
                <a:spcPts val="5599"/>
              </a:lnSpc>
            </a:pP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AA3D34"/>
                </a:solidFill>
                <a:latin typeface="Quicksand Bold"/>
              </a:rPr>
              <a:t>Geofencing Alerts</a:t>
            </a:r>
          </a:p>
          <a:p>
            <a:pPr algn="ctr">
              <a:lnSpc>
                <a:spcPts val="394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FE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828610" y="-9439761"/>
            <a:ext cx="12887718" cy="11631165"/>
          </a:xfrm>
          <a:custGeom>
            <a:avLst/>
            <a:gdLst/>
            <a:ahLst/>
            <a:cxnLst/>
            <a:rect r="r" b="b" t="t" l="l"/>
            <a:pathLst>
              <a:path h="11631165" w="12887718">
                <a:moveTo>
                  <a:pt x="0" y="0"/>
                </a:moveTo>
                <a:lnTo>
                  <a:pt x="12887718" y="0"/>
                </a:lnTo>
                <a:lnTo>
                  <a:pt x="12887718" y="11631166"/>
                </a:lnTo>
                <a:lnTo>
                  <a:pt x="0" y="116311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4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7315200" cy="2973137"/>
          </a:xfrm>
          <a:custGeom>
            <a:avLst/>
            <a:gdLst/>
            <a:ahLst/>
            <a:cxnLst/>
            <a:rect r="r" b="b" t="t" l="l"/>
            <a:pathLst>
              <a:path h="2973137" w="7315200">
                <a:moveTo>
                  <a:pt x="0" y="0"/>
                </a:moveTo>
                <a:lnTo>
                  <a:pt x="7315200" y="0"/>
                </a:lnTo>
                <a:lnTo>
                  <a:pt x="7315200" y="2973137"/>
                </a:lnTo>
                <a:lnTo>
                  <a:pt x="0" y="29731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350914" y="2286113"/>
            <a:ext cx="5990994" cy="6929074"/>
            <a:chOff x="0" y="0"/>
            <a:chExt cx="4428490" cy="512191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325120" y="509270"/>
              <a:ext cx="3675380" cy="3553460"/>
            </a:xfrm>
            <a:custGeom>
              <a:avLst/>
              <a:gdLst/>
              <a:ahLst/>
              <a:cxnLst/>
              <a:rect r="r" b="b" t="t" l="l"/>
              <a:pathLst>
                <a:path h="3553460" w="3675380">
                  <a:moveTo>
                    <a:pt x="3382010" y="1270"/>
                  </a:moveTo>
                  <a:lnTo>
                    <a:pt x="12700" y="290830"/>
                  </a:lnTo>
                  <a:cubicBezTo>
                    <a:pt x="5080" y="290830"/>
                    <a:pt x="0" y="298450"/>
                    <a:pt x="0" y="306070"/>
                  </a:cubicBezTo>
                  <a:lnTo>
                    <a:pt x="278130" y="3540760"/>
                  </a:lnTo>
                  <a:cubicBezTo>
                    <a:pt x="279400" y="3548380"/>
                    <a:pt x="285750" y="3553460"/>
                    <a:pt x="293370" y="3553460"/>
                  </a:cubicBezTo>
                  <a:lnTo>
                    <a:pt x="3662680" y="3262630"/>
                  </a:lnTo>
                  <a:cubicBezTo>
                    <a:pt x="3670300" y="3261360"/>
                    <a:pt x="3675380" y="3255010"/>
                    <a:pt x="3675380" y="3247390"/>
                  </a:cubicBezTo>
                  <a:lnTo>
                    <a:pt x="3397250" y="13970"/>
                  </a:lnTo>
                  <a:cubicBezTo>
                    <a:pt x="3395980" y="6350"/>
                    <a:pt x="3389630" y="0"/>
                    <a:pt x="3382010" y="127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2540" y="172720"/>
              <a:ext cx="4295140" cy="4847590"/>
            </a:xfrm>
            <a:custGeom>
              <a:avLst/>
              <a:gdLst/>
              <a:ahLst/>
              <a:cxnLst/>
              <a:rect r="r" b="b" t="t" l="l"/>
              <a:pathLst>
                <a:path h="4847590" w="4295140">
                  <a:moveTo>
                    <a:pt x="3916680" y="127000"/>
                  </a:moveTo>
                  <a:cubicBezTo>
                    <a:pt x="3915410" y="119380"/>
                    <a:pt x="3909060" y="114300"/>
                    <a:pt x="3901440" y="114300"/>
                  </a:cubicBezTo>
                  <a:lnTo>
                    <a:pt x="3792220" y="123190"/>
                  </a:lnTo>
                  <a:lnTo>
                    <a:pt x="3792220" y="13970"/>
                  </a:lnTo>
                  <a:cubicBezTo>
                    <a:pt x="3792220" y="6350"/>
                    <a:pt x="3785870" y="0"/>
                    <a:pt x="3778250" y="0"/>
                  </a:cubicBez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4411980"/>
                  </a:lnTo>
                  <a:cubicBezTo>
                    <a:pt x="0" y="4419600"/>
                    <a:pt x="6350" y="4425950"/>
                    <a:pt x="13970" y="4425950"/>
                  </a:cubicBezTo>
                  <a:lnTo>
                    <a:pt x="480060" y="4425950"/>
                  </a:lnTo>
                  <a:lnTo>
                    <a:pt x="515620" y="4834890"/>
                  </a:lnTo>
                  <a:cubicBezTo>
                    <a:pt x="515620" y="4842510"/>
                    <a:pt x="523240" y="4847590"/>
                    <a:pt x="530860" y="4847590"/>
                  </a:cubicBezTo>
                  <a:lnTo>
                    <a:pt x="4282440" y="4525010"/>
                  </a:lnTo>
                  <a:cubicBezTo>
                    <a:pt x="4290060" y="4525010"/>
                    <a:pt x="4295140" y="4517390"/>
                    <a:pt x="4295140" y="4511040"/>
                  </a:cubicBezTo>
                  <a:lnTo>
                    <a:pt x="3916680" y="127000"/>
                  </a:lnTo>
                  <a:close/>
                  <a:moveTo>
                    <a:pt x="3581400" y="349250"/>
                  </a:moveTo>
                  <a:lnTo>
                    <a:pt x="3581400" y="3465830"/>
                  </a:lnTo>
                  <a:cubicBezTo>
                    <a:pt x="3581400" y="3473450"/>
                    <a:pt x="3575050" y="3479800"/>
                    <a:pt x="3567430" y="3479800"/>
                  </a:cubicBezTo>
                  <a:lnTo>
                    <a:pt x="571500" y="3479800"/>
                  </a:lnTo>
                  <a:lnTo>
                    <a:pt x="327660" y="642620"/>
                  </a:lnTo>
                  <a:cubicBezTo>
                    <a:pt x="327660" y="635000"/>
                    <a:pt x="332740" y="628650"/>
                    <a:pt x="340360" y="627380"/>
                  </a:cubicBezTo>
                  <a:lnTo>
                    <a:pt x="3581400" y="349250"/>
                  </a:lnTo>
                  <a:close/>
                  <a:moveTo>
                    <a:pt x="186690" y="205740"/>
                  </a:moveTo>
                  <a:lnTo>
                    <a:pt x="2835910" y="205740"/>
                  </a:lnTo>
                  <a:lnTo>
                    <a:pt x="172720" y="434340"/>
                  </a:lnTo>
                  <a:lnTo>
                    <a:pt x="172720" y="219710"/>
                  </a:lnTo>
                  <a:cubicBezTo>
                    <a:pt x="172720" y="212090"/>
                    <a:pt x="179070" y="205740"/>
                    <a:pt x="186690" y="205740"/>
                  </a:cubicBezTo>
                  <a:close/>
                  <a:moveTo>
                    <a:pt x="186690" y="3479800"/>
                  </a:moveTo>
                  <a:cubicBezTo>
                    <a:pt x="179070" y="3479800"/>
                    <a:pt x="172720" y="3473450"/>
                    <a:pt x="172720" y="3465830"/>
                  </a:cubicBezTo>
                  <a:lnTo>
                    <a:pt x="172720" y="854710"/>
                  </a:lnTo>
                  <a:lnTo>
                    <a:pt x="398780" y="3479800"/>
                  </a:lnTo>
                  <a:lnTo>
                    <a:pt x="186690" y="3479800"/>
                  </a:lnTo>
                  <a:close/>
                  <a:moveTo>
                    <a:pt x="3990340" y="3597910"/>
                  </a:moveTo>
                  <a:lnTo>
                    <a:pt x="3792220" y="3614419"/>
                  </a:lnTo>
                  <a:lnTo>
                    <a:pt x="3792220" y="1137919"/>
                  </a:lnTo>
                  <a:lnTo>
                    <a:pt x="4003040" y="3583940"/>
                  </a:lnTo>
                  <a:cubicBezTo>
                    <a:pt x="4003040" y="3591560"/>
                    <a:pt x="3997960" y="3597910"/>
                    <a:pt x="3990340" y="3597910"/>
                  </a:cubicBezTo>
                  <a:close/>
                </a:path>
              </a:pathLst>
            </a:custGeom>
            <a:solidFill>
              <a:srgbClr val="F2F1EB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72720" y="378460"/>
              <a:ext cx="3409950" cy="3274060"/>
            </a:xfrm>
            <a:custGeom>
              <a:avLst/>
              <a:gdLst/>
              <a:ahLst/>
              <a:cxnLst/>
              <a:rect r="r" b="b" t="t" l="l"/>
              <a:pathLst>
                <a:path h="3274060" w="3409950">
                  <a:moveTo>
                    <a:pt x="3395980" y="0"/>
                  </a:moveTo>
                  <a:lnTo>
                    <a:pt x="13970" y="0"/>
                  </a:lnTo>
                  <a:cubicBezTo>
                    <a:pt x="6350" y="0"/>
                    <a:pt x="0" y="6350"/>
                    <a:pt x="0" y="13970"/>
                  </a:cubicBezTo>
                  <a:lnTo>
                    <a:pt x="0" y="3260090"/>
                  </a:lnTo>
                  <a:cubicBezTo>
                    <a:pt x="0" y="3267710"/>
                    <a:pt x="6350" y="3274060"/>
                    <a:pt x="13970" y="3274060"/>
                  </a:cubicBezTo>
                  <a:lnTo>
                    <a:pt x="3395980" y="3274060"/>
                  </a:lnTo>
                  <a:cubicBezTo>
                    <a:pt x="3403600" y="3274060"/>
                    <a:pt x="3409950" y="3267710"/>
                    <a:pt x="3409950" y="3260090"/>
                  </a:cubicBezTo>
                  <a:lnTo>
                    <a:pt x="3409950" y="13970"/>
                  </a:lnTo>
                  <a:cubicBezTo>
                    <a:pt x="3408680" y="6350"/>
                    <a:pt x="3402330" y="0"/>
                    <a:pt x="3395980" y="0"/>
                  </a:cubicBezTo>
                  <a:close/>
                </a:path>
              </a:pathLst>
            </a:custGeom>
            <a:blipFill>
              <a:blip r:embed="rId5"/>
              <a:stretch>
                <a:fillRect l="-22056" t="0" r="-22056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270" y="177800"/>
              <a:ext cx="4305300" cy="4842510"/>
            </a:xfrm>
            <a:custGeom>
              <a:avLst/>
              <a:gdLst/>
              <a:ahLst/>
              <a:cxnLst/>
              <a:rect r="r" b="b" t="t" l="l"/>
              <a:pathLst>
                <a:path h="4842510" w="4305300">
                  <a:moveTo>
                    <a:pt x="3810000" y="1483360"/>
                  </a:moveTo>
                  <a:lnTo>
                    <a:pt x="3991610" y="3581400"/>
                  </a:lnTo>
                  <a:cubicBezTo>
                    <a:pt x="3991610" y="3586480"/>
                    <a:pt x="3990340" y="3590290"/>
                    <a:pt x="3986530" y="3594100"/>
                  </a:cubicBezTo>
                  <a:lnTo>
                    <a:pt x="3990340" y="3594100"/>
                  </a:lnTo>
                  <a:cubicBezTo>
                    <a:pt x="3996690" y="3594100"/>
                    <a:pt x="4001770" y="3587750"/>
                    <a:pt x="4001770" y="3581400"/>
                  </a:cubicBezTo>
                  <a:lnTo>
                    <a:pt x="3810000" y="1380490"/>
                  </a:lnTo>
                  <a:lnTo>
                    <a:pt x="3810000" y="1483360"/>
                  </a:lnTo>
                  <a:close/>
                  <a:moveTo>
                    <a:pt x="3581400" y="209550"/>
                  </a:moveTo>
                  <a:cubicBezTo>
                    <a:pt x="3581400" y="209550"/>
                    <a:pt x="3578860" y="201930"/>
                    <a:pt x="3568700" y="200660"/>
                  </a:cubicBezTo>
                  <a:lnTo>
                    <a:pt x="173990" y="200660"/>
                  </a:lnTo>
                  <a:cubicBezTo>
                    <a:pt x="167640" y="200660"/>
                    <a:pt x="160020" y="203200"/>
                    <a:pt x="160020" y="210820"/>
                  </a:cubicBezTo>
                  <a:lnTo>
                    <a:pt x="162560" y="217170"/>
                  </a:lnTo>
                  <a:cubicBezTo>
                    <a:pt x="165100" y="213360"/>
                    <a:pt x="170180" y="212090"/>
                    <a:pt x="173990" y="212090"/>
                  </a:cubicBezTo>
                  <a:lnTo>
                    <a:pt x="3571240" y="212090"/>
                  </a:lnTo>
                  <a:lnTo>
                    <a:pt x="3571240" y="3463290"/>
                  </a:lnTo>
                  <a:cubicBezTo>
                    <a:pt x="3571240" y="3468370"/>
                    <a:pt x="3568700" y="3472180"/>
                    <a:pt x="3566160" y="3474720"/>
                  </a:cubicBezTo>
                  <a:lnTo>
                    <a:pt x="3569970" y="3474720"/>
                  </a:lnTo>
                  <a:cubicBezTo>
                    <a:pt x="3576320" y="3474720"/>
                    <a:pt x="3581400" y="3469640"/>
                    <a:pt x="3581400" y="3463290"/>
                  </a:cubicBezTo>
                  <a:lnTo>
                    <a:pt x="3581400" y="209550"/>
                  </a:lnTo>
                  <a:close/>
                  <a:moveTo>
                    <a:pt x="4296410" y="4518660"/>
                  </a:moveTo>
                  <a:lnTo>
                    <a:pt x="543560" y="4841240"/>
                  </a:lnTo>
                  <a:lnTo>
                    <a:pt x="529590" y="4842510"/>
                  </a:lnTo>
                  <a:lnTo>
                    <a:pt x="528320" y="4842510"/>
                  </a:lnTo>
                  <a:cubicBezTo>
                    <a:pt x="520700" y="4842510"/>
                    <a:pt x="514350" y="4837430"/>
                    <a:pt x="513080" y="4829810"/>
                  </a:cubicBezTo>
                  <a:lnTo>
                    <a:pt x="511810" y="4815840"/>
                  </a:lnTo>
                  <a:cubicBezTo>
                    <a:pt x="511810" y="4817110"/>
                    <a:pt x="513080" y="4819650"/>
                    <a:pt x="513080" y="4820920"/>
                  </a:cubicBezTo>
                  <a:lnTo>
                    <a:pt x="478790" y="4422140"/>
                  </a:lnTo>
                  <a:lnTo>
                    <a:pt x="13970" y="4422140"/>
                  </a:lnTo>
                  <a:cubicBezTo>
                    <a:pt x="6350" y="4422140"/>
                    <a:pt x="0" y="4415790"/>
                    <a:pt x="0" y="4408170"/>
                  </a:cubicBezTo>
                  <a:lnTo>
                    <a:pt x="0" y="8890"/>
                  </a:lnTo>
                  <a:cubicBezTo>
                    <a:pt x="0" y="5080"/>
                    <a:pt x="1270" y="2540"/>
                    <a:pt x="3810" y="0"/>
                  </a:cubicBezTo>
                  <a:lnTo>
                    <a:pt x="13970" y="8890"/>
                  </a:lnTo>
                  <a:lnTo>
                    <a:pt x="13970" y="4408170"/>
                  </a:lnTo>
                  <a:lnTo>
                    <a:pt x="3790950" y="4408170"/>
                  </a:lnTo>
                  <a:lnTo>
                    <a:pt x="3804920" y="4418330"/>
                  </a:lnTo>
                  <a:cubicBezTo>
                    <a:pt x="3802380" y="4420870"/>
                    <a:pt x="3799840" y="4422140"/>
                    <a:pt x="3796030" y="4422140"/>
                  </a:cubicBezTo>
                  <a:lnTo>
                    <a:pt x="491490" y="4422140"/>
                  </a:lnTo>
                  <a:lnTo>
                    <a:pt x="527050" y="4828540"/>
                  </a:lnTo>
                  <a:lnTo>
                    <a:pt x="4290060" y="4505960"/>
                  </a:lnTo>
                  <a:lnTo>
                    <a:pt x="4305300" y="4514850"/>
                  </a:lnTo>
                  <a:cubicBezTo>
                    <a:pt x="4302760" y="4517390"/>
                    <a:pt x="4300220" y="4518660"/>
                    <a:pt x="4296410" y="4518660"/>
                  </a:cubicBezTo>
                  <a:close/>
                </a:path>
              </a:pathLst>
            </a:custGeom>
            <a:solidFill>
              <a:srgbClr val="3C3333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5080" y="172720"/>
              <a:ext cx="4305300" cy="4519930"/>
            </a:xfrm>
            <a:custGeom>
              <a:avLst/>
              <a:gdLst/>
              <a:ahLst/>
              <a:cxnLst/>
              <a:rect r="r" b="b" t="t" l="l"/>
              <a:pathLst>
                <a:path h="4519930" w="4305300">
                  <a:moveTo>
                    <a:pt x="3573780" y="3478530"/>
                  </a:moveTo>
                  <a:cubicBezTo>
                    <a:pt x="3571240" y="3481070"/>
                    <a:pt x="3567430" y="3483610"/>
                    <a:pt x="3563620" y="3483610"/>
                  </a:cubicBezTo>
                  <a:lnTo>
                    <a:pt x="170180" y="3483610"/>
                  </a:lnTo>
                  <a:cubicBezTo>
                    <a:pt x="163830" y="3483610"/>
                    <a:pt x="160020" y="3479800"/>
                    <a:pt x="157480" y="3474720"/>
                  </a:cubicBezTo>
                  <a:cubicBezTo>
                    <a:pt x="154940" y="3472180"/>
                    <a:pt x="153670" y="3469640"/>
                    <a:pt x="153670" y="3465830"/>
                  </a:cubicBezTo>
                  <a:lnTo>
                    <a:pt x="153670" y="219710"/>
                  </a:lnTo>
                  <a:cubicBezTo>
                    <a:pt x="153670" y="215900"/>
                    <a:pt x="156210" y="212090"/>
                    <a:pt x="158750" y="209550"/>
                  </a:cubicBezTo>
                  <a:lnTo>
                    <a:pt x="167640" y="217170"/>
                  </a:lnTo>
                  <a:lnTo>
                    <a:pt x="167640" y="3465830"/>
                  </a:lnTo>
                  <a:cubicBezTo>
                    <a:pt x="167640" y="3467100"/>
                    <a:pt x="167640" y="3468370"/>
                    <a:pt x="168910" y="3469640"/>
                  </a:cubicBezTo>
                  <a:lnTo>
                    <a:pt x="3563620" y="3469640"/>
                  </a:lnTo>
                  <a:cubicBezTo>
                    <a:pt x="3564890" y="3469640"/>
                    <a:pt x="3566160" y="3468370"/>
                    <a:pt x="3567430" y="3468370"/>
                  </a:cubicBezTo>
                  <a:lnTo>
                    <a:pt x="3573780" y="3478530"/>
                  </a:lnTo>
                  <a:close/>
                  <a:moveTo>
                    <a:pt x="4305300" y="4508500"/>
                  </a:moveTo>
                  <a:cubicBezTo>
                    <a:pt x="4305300" y="4512310"/>
                    <a:pt x="4304030" y="4516120"/>
                    <a:pt x="4298950" y="4519930"/>
                  </a:cubicBezTo>
                  <a:lnTo>
                    <a:pt x="4283710" y="4511040"/>
                  </a:lnTo>
                  <a:lnTo>
                    <a:pt x="3907790" y="132080"/>
                  </a:lnTo>
                  <a:lnTo>
                    <a:pt x="3906520" y="124460"/>
                  </a:lnTo>
                  <a:cubicBezTo>
                    <a:pt x="3906520" y="124460"/>
                    <a:pt x="3906520" y="114300"/>
                    <a:pt x="3893820" y="114300"/>
                  </a:cubicBezTo>
                  <a:lnTo>
                    <a:pt x="3806190" y="121920"/>
                  </a:lnTo>
                  <a:lnTo>
                    <a:pt x="3806190" y="3604260"/>
                  </a:lnTo>
                  <a:lnTo>
                    <a:pt x="3982720" y="3589020"/>
                  </a:lnTo>
                  <a:cubicBezTo>
                    <a:pt x="3983990" y="3589020"/>
                    <a:pt x="3985260" y="3587750"/>
                    <a:pt x="3986530" y="3587750"/>
                  </a:cubicBezTo>
                  <a:lnTo>
                    <a:pt x="3992880" y="3595370"/>
                  </a:lnTo>
                  <a:cubicBezTo>
                    <a:pt x="3990340" y="3599180"/>
                    <a:pt x="3986530" y="3601720"/>
                    <a:pt x="3982720" y="3601720"/>
                  </a:cubicBezTo>
                  <a:lnTo>
                    <a:pt x="3806190" y="3616960"/>
                  </a:lnTo>
                  <a:lnTo>
                    <a:pt x="3806190" y="4413250"/>
                  </a:lnTo>
                  <a:cubicBezTo>
                    <a:pt x="3806190" y="4417060"/>
                    <a:pt x="3803650" y="4420871"/>
                    <a:pt x="3801110" y="4423410"/>
                  </a:cubicBezTo>
                  <a:lnTo>
                    <a:pt x="3785870" y="4413250"/>
                  </a:lnTo>
                  <a:lnTo>
                    <a:pt x="3785870" y="13970"/>
                  </a:lnTo>
                  <a:lnTo>
                    <a:pt x="8890" y="13970"/>
                  </a:lnTo>
                  <a:lnTo>
                    <a:pt x="0" y="5080"/>
                  </a:lnTo>
                  <a:cubicBezTo>
                    <a:pt x="2540" y="2540"/>
                    <a:pt x="6350" y="0"/>
                    <a:pt x="10160" y="0"/>
                  </a:cubicBezTo>
                  <a:lnTo>
                    <a:pt x="3792220" y="0"/>
                  </a:lnTo>
                  <a:cubicBezTo>
                    <a:pt x="3799840" y="0"/>
                    <a:pt x="3806190" y="6350"/>
                    <a:pt x="3806190" y="13970"/>
                  </a:cubicBezTo>
                  <a:lnTo>
                    <a:pt x="3806190" y="101600"/>
                  </a:lnTo>
                  <a:lnTo>
                    <a:pt x="3900170" y="92710"/>
                  </a:lnTo>
                  <a:cubicBezTo>
                    <a:pt x="3900170" y="92710"/>
                    <a:pt x="3923030" y="92710"/>
                    <a:pt x="3926840" y="109220"/>
                  </a:cubicBezTo>
                  <a:lnTo>
                    <a:pt x="3931920" y="171450"/>
                  </a:lnTo>
                  <a:lnTo>
                    <a:pt x="4305300" y="4508500"/>
                  </a:lnTo>
                  <a:close/>
                  <a:moveTo>
                    <a:pt x="3797300" y="15240"/>
                  </a:moveTo>
                  <a:cubicBezTo>
                    <a:pt x="3799840" y="17780"/>
                    <a:pt x="3802380" y="19050"/>
                    <a:pt x="3803650" y="21590"/>
                  </a:cubicBezTo>
                  <a:cubicBezTo>
                    <a:pt x="3802380" y="17780"/>
                    <a:pt x="3799840" y="16510"/>
                    <a:pt x="3797300" y="1524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409951" y="0"/>
              <a:ext cx="274319" cy="1045210"/>
            </a:xfrm>
            <a:custGeom>
              <a:avLst/>
              <a:gdLst/>
              <a:ahLst/>
              <a:cxnLst/>
              <a:rect r="r" b="b" t="t" l="l"/>
              <a:pathLst>
                <a:path h="1045210" w="274319">
                  <a:moveTo>
                    <a:pt x="265429" y="966470"/>
                  </a:moveTo>
                  <a:cubicBezTo>
                    <a:pt x="270509" y="953770"/>
                    <a:pt x="273049" y="941070"/>
                    <a:pt x="274319" y="927100"/>
                  </a:cubicBezTo>
                  <a:lnTo>
                    <a:pt x="274319" y="762000"/>
                  </a:lnTo>
                  <a:lnTo>
                    <a:pt x="273049" y="762000"/>
                  </a:lnTo>
                  <a:lnTo>
                    <a:pt x="273049" y="369570"/>
                  </a:lnTo>
                  <a:cubicBezTo>
                    <a:pt x="269239" y="328930"/>
                    <a:pt x="217169" y="298450"/>
                    <a:pt x="184149" y="298450"/>
                  </a:cubicBezTo>
                  <a:lnTo>
                    <a:pt x="152399" y="298450"/>
                  </a:lnTo>
                  <a:cubicBezTo>
                    <a:pt x="102869" y="298450"/>
                    <a:pt x="63499" y="337820"/>
                    <a:pt x="63499" y="387350"/>
                  </a:cubicBezTo>
                  <a:lnTo>
                    <a:pt x="63499" y="852170"/>
                  </a:lnTo>
                  <a:lnTo>
                    <a:pt x="97789" y="852170"/>
                  </a:lnTo>
                  <a:lnTo>
                    <a:pt x="97789" y="387350"/>
                  </a:lnTo>
                  <a:cubicBezTo>
                    <a:pt x="97789" y="356870"/>
                    <a:pt x="121919" y="332740"/>
                    <a:pt x="152399" y="332740"/>
                  </a:cubicBezTo>
                  <a:lnTo>
                    <a:pt x="184149" y="332740"/>
                  </a:lnTo>
                  <a:cubicBezTo>
                    <a:pt x="210819" y="332740"/>
                    <a:pt x="237489" y="360680"/>
                    <a:pt x="238759" y="378460"/>
                  </a:cubicBezTo>
                  <a:lnTo>
                    <a:pt x="238759" y="924560"/>
                  </a:lnTo>
                  <a:cubicBezTo>
                    <a:pt x="238759" y="988060"/>
                    <a:pt x="184149" y="1010920"/>
                    <a:pt x="151129" y="1010920"/>
                  </a:cubicBezTo>
                  <a:lnTo>
                    <a:pt x="151129" y="1012190"/>
                  </a:lnTo>
                  <a:lnTo>
                    <a:pt x="109219" y="1012190"/>
                  </a:lnTo>
                  <a:cubicBezTo>
                    <a:pt x="62229" y="1012190"/>
                    <a:pt x="35559" y="974090"/>
                    <a:pt x="35559" y="927100"/>
                  </a:cubicBezTo>
                  <a:lnTo>
                    <a:pt x="35559" y="118110"/>
                  </a:lnTo>
                  <a:cubicBezTo>
                    <a:pt x="35559" y="71120"/>
                    <a:pt x="73659" y="33020"/>
                    <a:pt x="120649" y="33020"/>
                  </a:cubicBezTo>
                  <a:lnTo>
                    <a:pt x="161290" y="33020"/>
                  </a:lnTo>
                  <a:cubicBezTo>
                    <a:pt x="208280" y="33020"/>
                    <a:pt x="233680" y="74930"/>
                    <a:pt x="233680" y="121920"/>
                  </a:cubicBezTo>
                  <a:lnTo>
                    <a:pt x="233680" y="172720"/>
                  </a:lnTo>
                  <a:lnTo>
                    <a:pt x="265430" y="172720"/>
                  </a:lnTo>
                  <a:lnTo>
                    <a:pt x="266700" y="121920"/>
                  </a:lnTo>
                  <a:cubicBezTo>
                    <a:pt x="266700" y="57150"/>
                    <a:pt x="226060" y="0"/>
                    <a:pt x="160020" y="0"/>
                  </a:cubicBezTo>
                  <a:lnTo>
                    <a:pt x="119380" y="0"/>
                  </a:lnTo>
                  <a:cubicBezTo>
                    <a:pt x="53340" y="0"/>
                    <a:pt x="0" y="53340"/>
                    <a:pt x="0" y="119380"/>
                  </a:cubicBezTo>
                  <a:lnTo>
                    <a:pt x="0" y="925830"/>
                  </a:lnTo>
                  <a:cubicBezTo>
                    <a:pt x="0" y="991870"/>
                    <a:pt x="41910" y="1045210"/>
                    <a:pt x="107950" y="1045210"/>
                  </a:cubicBezTo>
                  <a:lnTo>
                    <a:pt x="152400" y="1045210"/>
                  </a:lnTo>
                  <a:cubicBezTo>
                    <a:pt x="181610" y="1045210"/>
                    <a:pt x="208280" y="1035050"/>
                    <a:pt x="228600" y="1017270"/>
                  </a:cubicBezTo>
                  <a:cubicBezTo>
                    <a:pt x="242570" y="1005840"/>
                    <a:pt x="254000" y="991870"/>
                    <a:pt x="261620" y="974090"/>
                  </a:cubicBezTo>
                  <a:cubicBezTo>
                    <a:pt x="262890" y="972820"/>
                    <a:pt x="262890" y="970280"/>
                    <a:pt x="264160" y="969010"/>
                  </a:cubicBezTo>
                  <a:cubicBezTo>
                    <a:pt x="265430" y="969010"/>
                    <a:pt x="265430" y="967740"/>
                    <a:pt x="265430" y="966470"/>
                  </a:cubicBezTo>
                  <a:close/>
                </a:path>
              </a:pathLst>
            </a:custGeom>
            <a:solidFill>
              <a:srgbClr val="A99D9D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415028" y="15240"/>
              <a:ext cx="266700" cy="1032510"/>
            </a:xfrm>
            <a:custGeom>
              <a:avLst/>
              <a:gdLst/>
              <a:ahLst/>
              <a:cxnLst/>
              <a:rect r="r" b="b" t="t" l="l"/>
              <a:pathLst>
                <a:path h="1032510" w="266700">
                  <a:moveTo>
                    <a:pt x="261622" y="749300"/>
                  </a:moveTo>
                  <a:lnTo>
                    <a:pt x="261622" y="723900"/>
                  </a:lnTo>
                  <a:cubicBezTo>
                    <a:pt x="259082" y="598170"/>
                    <a:pt x="257812" y="490220"/>
                    <a:pt x="256542" y="364490"/>
                  </a:cubicBezTo>
                  <a:lnTo>
                    <a:pt x="256542" y="358140"/>
                  </a:lnTo>
                  <a:lnTo>
                    <a:pt x="252732" y="359410"/>
                  </a:lnTo>
                  <a:lnTo>
                    <a:pt x="252732" y="364490"/>
                  </a:lnTo>
                  <a:lnTo>
                    <a:pt x="250192" y="521970"/>
                  </a:lnTo>
                  <a:lnTo>
                    <a:pt x="246382" y="695960"/>
                  </a:lnTo>
                  <a:lnTo>
                    <a:pt x="245112" y="745490"/>
                  </a:lnTo>
                  <a:lnTo>
                    <a:pt x="245112" y="750570"/>
                  </a:lnTo>
                  <a:lnTo>
                    <a:pt x="242572" y="872490"/>
                  </a:lnTo>
                  <a:cubicBezTo>
                    <a:pt x="242572" y="887730"/>
                    <a:pt x="242572" y="901700"/>
                    <a:pt x="241302" y="916940"/>
                  </a:cubicBezTo>
                  <a:cubicBezTo>
                    <a:pt x="240032" y="927100"/>
                    <a:pt x="238762" y="935990"/>
                    <a:pt x="234952" y="944880"/>
                  </a:cubicBezTo>
                  <a:cubicBezTo>
                    <a:pt x="232412" y="949960"/>
                    <a:pt x="231142" y="955040"/>
                    <a:pt x="227332" y="960120"/>
                  </a:cubicBezTo>
                  <a:cubicBezTo>
                    <a:pt x="218442" y="972820"/>
                    <a:pt x="207012" y="982980"/>
                    <a:pt x="193042" y="989330"/>
                  </a:cubicBezTo>
                  <a:cubicBezTo>
                    <a:pt x="182882" y="994410"/>
                    <a:pt x="162562" y="1000760"/>
                    <a:pt x="148592" y="1003300"/>
                  </a:cubicBezTo>
                  <a:lnTo>
                    <a:pt x="104142" y="1003300"/>
                  </a:lnTo>
                  <a:lnTo>
                    <a:pt x="90172" y="1002030"/>
                  </a:lnTo>
                  <a:cubicBezTo>
                    <a:pt x="85092" y="1000760"/>
                    <a:pt x="81281" y="999490"/>
                    <a:pt x="76202" y="998220"/>
                  </a:cubicBezTo>
                  <a:cubicBezTo>
                    <a:pt x="58422" y="991870"/>
                    <a:pt x="53342" y="980440"/>
                    <a:pt x="41911" y="963930"/>
                  </a:cubicBezTo>
                  <a:cubicBezTo>
                    <a:pt x="36831" y="955040"/>
                    <a:pt x="31752" y="947420"/>
                    <a:pt x="29211" y="937260"/>
                  </a:cubicBezTo>
                  <a:lnTo>
                    <a:pt x="26671" y="929640"/>
                  </a:lnTo>
                  <a:cubicBezTo>
                    <a:pt x="26671" y="927100"/>
                    <a:pt x="26671" y="925830"/>
                    <a:pt x="25401" y="923290"/>
                  </a:cubicBezTo>
                  <a:lnTo>
                    <a:pt x="24131" y="916940"/>
                  </a:lnTo>
                  <a:lnTo>
                    <a:pt x="24131" y="909320"/>
                  </a:lnTo>
                  <a:lnTo>
                    <a:pt x="22861" y="855980"/>
                  </a:lnTo>
                  <a:lnTo>
                    <a:pt x="21591" y="749300"/>
                  </a:lnTo>
                  <a:lnTo>
                    <a:pt x="17781" y="537210"/>
                  </a:lnTo>
                  <a:cubicBezTo>
                    <a:pt x="16511" y="466090"/>
                    <a:pt x="15241" y="394970"/>
                    <a:pt x="15241" y="325120"/>
                  </a:cubicBezTo>
                  <a:cubicBezTo>
                    <a:pt x="13971" y="254000"/>
                    <a:pt x="13971" y="182880"/>
                    <a:pt x="13971" y="111760"/>
                  </a:cubicBezTo>
                  <a:cubicBezTo>
                    <a:pt x="13971" y="104140"/>
                    <a:pt x="15241" y="91440"/>
                    <a:pt x="16511" y="81280"/>
                  </a:cubicBezTo>
                  <a:lnTo>
                    <a:pt x="21591" y="66040"/>
                  </a:lnTo>
                  <a:cubicBezTo>
                    <a:pt x="22861" y="60960"/>
                    <a:pt x="26671" y="55880"/>
                    <a:pt x="29211" y="52070"/>
                  </a:cubicBezTo>
                  <a:cubicBezTo>
                    <a:pt x="40641" y="33020"/>
                    <a:pt x="57151" y="17780"/>
                    <a:pt x="76201" y="8890"/>
                  </a:cubicBezTo>
                  <a:cubicBezTo>
                    <a:pt x="86361" y="5080"/>
                    <a:pt x="100331" y="1270"/>
                    <a:pt x="107951" y="1270"/>
                  </a:cubicBezTo>
                  <a:lnTo>
                    <a:pt x="114301" y="0"/>
                  </a:lnTo>
                  <a:lnTo>
                    <a:pt x="156211" y="0"/>
                  </a:lnTo>
                  <a:lnTo>
                    <a:pt x="109221" y="0"/>
                  </a:lnTo>
                  <a:cubicBezTo>
                    <a:pt x="95251" y="1270"/>
                    <a:pt x="81281" y="5080"/>
                    <a:pt x="68581" y="11430"/>
                  </a:cubicBezTo>
                  <a:cubicBezTo>
                    <a:pt x="43181" y="24130"/>
                    <a:pt x="22861" y="49530"/>
                    <a:pt x="15241" y="77470"/>
                  </a:cubicBezTo>
                  <a:cubicBezTo>
                    <a:pt x="11431" y="91440"/>
                    <a:pt x="11431" y="106680"/>
                    <a:pt x="10161" y="123190"/>
                  </a:cubicBezTo>
                  <a:lnTo>
                    <a:pt x="8891" y="171450"/>
                  </a:lnTo>
                  <a:lnTo>
                    <a:pt x="6350" y="365760"/>
                  </a:lnTo>
                  <a:cubicBezTo>
                    <a:pt x="5080" y="495300"/>
                    <a:pt x="1270" y="624840"/>
                    <a:pt x="1270" y="755650"/>
                  </a:cubicBezTo>
                  <a:lnTo>
                    <a:pt x="0" y="853440"/>
                  </a:lnTo>
                  <a:lnTo>
                    <a:pt x="0" y="901700"/>
                  </a:lnTo>
                  <a:cubicBezTo>
                    <a:pt x="0" y="918210"/>
                    <a:pt x="0" y="934720"/>
                    <a:pt x="6350" y="949960"/>
                  </a:cubicBezTo>
                  <a:cubicBezTo>
                    <a:pt x="16510" y="980440"/>
                    <a:pt x="27941" y="1007110"/>
                    <a:pt x="57150" y="1021080"/>
                  </a:cubicBezTo>
                  <a:cubicBezTo>
                    <a:pt x="71120" y="1027430"/>
                    <a:pt x="87630" y="1031240"/>
                    <a:pt x="104141" y="1032510"/>
                  </a:cubicBezTo>
                  <a:lnTo>
                    <a:pt x="151131" y="1032510"/>
                  </a:lnTo>
                  <a:cubicBezTo>
                    <a:pt x="182881" y="1031240"/>
                    <a:pt x="213361" y="1017270"/>
                    <a:pt x="234951" y="995680"/>
                  </a:cubicBezTo>
                  <a:cubicBezTo>
                    <a:pt x="246381" y="985520"/>
                    <a:pt x="254001" y="971550"/>
                    <a:pt x="259081" y="957580"/>
                  </a:cubicBezTo>
                  <a:cubicBezTo>
                    <a:pt x="264161" y="943610"/>
                    <a:pt x="266701" y="929640"/>
                    <a:pt x="266701" y="913130"/>
                  </a:cubicBezTo>
                  <a:lnTo>
                    <a:pt x="261621" y="749300"/>
                  </a:lnTo>
                  <a:close/>
                </a:path>
              </a:pathLst>
            </a:custGeom>
            <a:solidFill>
              <a:srgbClr val="E2DADA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6341909" y="876286"/>
            <a:ext cx="8617552" cy="1315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956"/>
              </a:lnSpc>
            </a:pPr>
            <a:r>
              <a:rPr lang="en-US" sz="9761">
                <a:solidFill>
                  <a:srgbClr val="AD5C7D"/>
                </a:solidFill>
                <a:latin typeface="Atma Bold"/>
              </a:rPr>
              <a:t>References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41909" y="2887412"/>
            <a:ext cx="11447347" cy="632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 u="sng">
                <a:solidFill>
                  <a:srgbClr val="AD5C7D"/>
                </a:solidFill>
                <a:latin typeface="Arimo"/>
                <a:hlinkClick r:id="rId6" tooltip="https://trackthemissingchild.gov.in/trackchild/index.phphttps:/www.childlineindia.org/a/issues/missinghttps:/nhrc.nic.in/sites/default/files/misc_MCRReport.pdfhttps:/indianexpress.com/about/missing-children/https:/www.tandfonline.com/doi/abs/10.1080/08824091003776289"/>
              </a:rPr>
              <a:t>https://trackthemissingchild.gov.in/trackchild/index.php</a:t>
            </a: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 u="sng">
                <a:solidFill>
                  <a:srgbClr val="AD5C7D"/>
                </a:solidFill>
                <a:latin typeface="Arimo"/>
                <a:hlinkClick r:id="rId7" tooltip="https://trackthemissingchild.gov.in/trackchild/index.phphttps:/www.childlineindia.org/a/issues/missinghttps:/nhrc.nic.in/sites/default/files/misc_MCRReport.pdfhttps:/indianexpress.com/about/missing-children/https:/www.tandfonline.com/doi/abs/10.1080/08824091003776289"/>
              </a:rPr>
              <a:t>https:/www.childlineindia.org/a/issues/missinghttps:/nhrc.nic.in/sites/default/files/misc_MCRReport.pdf</a:t>
            </a: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 u="sng">
                <a:solidFill>
                  <a:srgbClr val="AD5C7D"/>
                </a:solidFill>
                <a:latin typeface="Arimo"/>
                <a:hlinkClick r:id="rId8" tooltip="https://trackthemissingchild.gov.in/trackchild/index.phphttps:/www.childlineindia.org/a/issues/missinghttps:/nhrc.nic.in/sites/default/files/misc_MCRReport.pdfhttps:/indianexpress.com/about/missing-children/https:/www.tandfonline.com/doi/abs/10.1080/08824091003776289"/>
              </a:rPr>
              <a:t>https:/indianexpress.com/about/missing-children/</a:t>
            </a: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 u="sng">
                <a:solidFill>
                  <a:srgbClr val="AD5C7D"/>
                </a:solidFill>
                <a:latin typeface="Arimo"/>
                <a:hlinkClick r:id="rId9" tooltip="https://trackthemissingchild.gov.in/trackchild/index.phphttps:/www.childlineindia.org/a/issues/missinghttps:/nhrc.nic.in/sites/default/files/misc_MCRReport.pdfhttps:/indianexpress.com/about/missing-children/https:/www.tandfonline.com/doi/abs/10.1080/08824091003776289"/>
              </a:rPr>
              <a:t>https:/www.tandfonline.com/doi/abs/10.1080/08824091003776289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DAFzB2zY4kU</dc:identifier>
  <dcterms:modified xsi:type="dcterms:W3CDTF">2011-08-01T06:04:30Z</dcterms:modified>
  <cp:revision>1</cp:revision>
  <dc:title>5th Sem Project</dc:title>
</cp:coreProperties>
</file>

<file path=docProps/thumbnail.jpeg>
</file>